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0"/>
  </p:notesMasterIdLst>
  <p:sldIdLst>
    <p:sldId id="356" r:id="rId2"/>
    <p:sldId id="335" r:id="rId3"/>
    <p:sldId id="366" r:id="rId4"/>
    <p:sldId id="367" r:id="rId5"/>
    <p:sldId id="362" r:id="rId6"/>
    <p:sldId id="368" r:id="rId7"/>
    <p:sldId id="363" r:id="rId8"/>
    <p:sldId id="3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91611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10</a:t>
            </a:r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10</a:t>
            </a:r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9</a:t>
            </a:r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</TotalTime>
  <Words>68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237</cp:revision>
  <dcterms:created xsi:type="dcterms:W3CDTF">2020-08-07T01:41:03Z</dcterms:created>
  <dcterms:modified xsi:type="dcterms:W3CDTF">2024-11-14T12:01:23Z</dcterms:modified>
</cp:coreProperties>
</file>